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4"/>
  </p:notesMasterIdLst>
  <p:sldIdLst>
    <p:sldId id="257" r:id="rId4"/>
    <p:sldId id="258" r:id="rId5"/>
    <p:sldId id="259" r:id="rId6"/>
    <p:sldId id="263" r:id="rId7"/>
    <p:sldId id="264" r:id="rId8"/>
    <p:sldId id="265" r:id="rId9"/>
    <p:sldId id="266" r:id="rId10"/>
    <p:sldId id="268" r:id="rId11"/>
    <p:sldId id="269" r:id="rId12"/>
    <p:sldId id="261" r:id="rId13"/>
    <p:sldId id="271" r:id="rId14"/>
    <p:sldId id="270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</p:sldIdLst>
  <p:sldSz cx="9144000" cy="5143500" type="screen16x9"/>
  <p:notesSz cx="6858000" cy="9144000"/>
  <p:embeddedFontLst>
    <p:embeddedFont>
      <p:font typeface="Dosis" pitchFamily="2" charset="0"/>
      <p:regular r:id="rId25"/>
      <p:bold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Black" panose="02000000000000000000" pitchFamily="2" charset="0"/>
      <p:bold r:id="rId31"/>
      <p:boldItalic r:id="rId32"/>
    </p:embeddedFont>
    <p:embeddedFont>
      <p:font typeface="Roboto Thin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53E3B-54E3-4CED-B18D-342ACBF036BE}" v="65" dt="2024-09-13T21:45:53.287"/>
  </p1510:revLst>
</p1510:revInfo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9"/>
  </p:normalViewPr>
  <p:slideViewPr>
    <p:cSldViewPr snapToGrid="0">
      <p:cViewPr varScale="1">
        <p:scale>
          <a:sx n="117" d="100"/>
          <a:sy n="117" d="100"/>
        </p:scale>
        <p:origin x="162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font" Target="fonts/font10.fntdata"/><Relationship Id="rId42" Type="http://schemas.microsoft.com/office/2015/10/relationships/revisionInfo" Target="revisionInfo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hena Mascarenhas" userId="b07ffc02379ad257" providerId="LiveId" clId="{02753E3B-54E3-4CED-B18D-342ACBF036BE}"/>
    <pc:docChg chg="undo custSel addSld delSld modSld sldOrd">
      <pc:chgData name="Athena Mascarenhas" userId="b07ffc02379ad257" providerId="LiveId" clId="{02753E3B-54E3-4CED-B18D-342ACBF036BE}" dt="2024-09-14T14:40:20.544" v="5225" actId="47"/>
      <pc:docMkLst>
        <pc:docMk/>
      </pc:docMkLst>
      <pc:sldChg chg="del">
        <pc:chgData name="Athena Mascarenhas" userId="b07ffc02379ad257" providerId="LiveId" clId="{02753E3B-54E3-4CED-B18D-342ACBF036BE}" dt="2024-09-13T18:02:22.026" v="0" actId="47"/>
        <pc:sldMkLst>
          <pc:docMk/>
          <pc:sldMk cId="0" sldId="256"/>
        </pc:sldMkLst>
      </pc:sldChg>
      <pc:sldChg chg="modSp mod">
        <pc:chgData name="Athena Mascarenhas" userId="b07ffc02379ad257" providerId="LiveId" clId="{02753E3B-54E3-4CED-B18D-342ACBF036BE}" dt="2024-09-13T18:03:05.384" v="94" actId="20577"/>
        <pc:sldMkLst>
          <pc:docMk/>
          <pc:sldMk cId="0" sldId="257"/>
        </pc:sldMkLst>
        <pc:spChg chg="mod">
          <ac:chgData name="Athena Mascarenhas" userId="b07ffc02379ad257" providerId="LiveId" clId="{02753E3B-54E3-4CED-B18D-342ACBF036BE}" dt="2024-09-13T18:03:05.384" v="94" actId="20577"/>
          <ac:spMkLst>
            <pc:docMk/>
            <pc:sldMk cId="0" sldId="257"/>
            <ac:spMk id="298" creationId="{00000000-0000-0000-0000-000000000000}"/>
          </ac:spMkLst>
        </pc:spChg>
      </pc:sldChg>
      <pc:sldChg chg="modSp mod">
        <pc:chgData name="Athena Mascarenhas" userId="b07ffc02379ad257" providerId="LiveId" clId="{02753E3B-54E3-4CED-B18D-342ACBF036BE}" dt="2024-09-13T21:36:06.127" v="4670" actId="20577"/>
        <pc:sldMkLst>
          <pc:docMk/>
          <pc:sldMk cId="0" sldId="258"/>
        </pc:sldMkLst>
        <pc:spChg chg="mod">
          <ac:chgData name="Athena Mascarenhas" userId="b07ffc02379ad257" providerId="LiveId" clId="{02753E3B-54E3-4CED-B18D-342ACBF036BE}" dt="2024-09-13T18:03:14.917" v="95" actId="20577"/>
          <ac:spMkLst>
            <pc:docMk/>
            <pc:sldMk cId="0" sldId="258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36:06.127" v="4670" actId="20577"/>
          <ac:spMkLst>
            <pc:docMk/>
            <pc:sldMk cId="0" sldId="258"/>
            <ac:spMk id="305" creationId="{00000000-0000-0000-0000-000000000000}"/>
          </ac:spMkLst>
        </pc:spChg>
      </pc:sldChg>
      <pc:sldChg chg="modSp mod">
        <pc:chgData name="Athena Mascarenhas" userId="b07ffc02379ad257" providerId="LiveId" clId="{02753E3B-54E3-4CED-B18D-342ACBF036BE}" dt="2024-09-13T19:27:40.432" v="1022" actId="20577"/>
        <pc:sldMkLst>
          <pc:docMk/>
          <pc:sldMk cId="0" sldId="259"/>
        </pc:sldMkLst>
        <pc:spChg chg="mod">
          <ac:chgData name="Athena Mascarenhas" userId="b07ffc02379ad257" providerId="LiveId" clId="{02753E3B-54E3-4CED-B18D-342ACBF036BE}" dt="2024-09-13T19:27:40.432" v="1022" actId="20577"/>
          <ac:spMkLst>
            <pc:docMk/>
            <pc:sldMk cId="0" sldId="259"/>
            <ac:spMk id="310" creationId="{00000000-0000-0000-0000-000000000000}"/>
          </ac:spMkLst>
        </pc:spChg>
      </pc:sldChg>
      <pc:sldChg chg="addSp modSp add del mod ord">
        <pc:chgData name="Athena Mascarenhas" userId="b07ffc02379ad257" providerId="LiveId" clId="{02753E3B-54E3-4CED-B18D-342ACBF036BE}" dt="2024-09-13T20:59:47.146" v="4040" actId="47"/>
        <pc:sldMkLst>
          <pc:docMk/>
          <pc:sldMk cId="0" sldId="260"/>
        </pc:sldMkLst>
        <pc:spChg chg="mod">
          <ac:chgData name="Athena Mascarenhas" userId="b07ffc02379ad257" providerId="LiveId" clId="{02753E3B-54E3-4CED-B18D-342ACBF036BE}" dt="2024-09-13T19:29:01.029" v="1074" actId="1076"/>
          <ac:spMkLst>
            <pc:docMk/>
            <pc:sldMk cId="0" sldId="260"/>
            <ac:spMk id="315" creationId="{00000000-0000-0000-0000-000000000000}"/>
          </ac:spMkLst>
        </pc:spChg>
        <pc:graphicFrameChg chg="add mod">
          <ac:chgData name="Athena Mascarenhas" userId="b07ffc02379ad257" providerId="LiveId" clId="{02753E3B-54E3-4CED-B18D-342ACBF036BE}" dt="2024-09-13T20:00:32.610" v="2666"/>
          <ac:graphicFrameMkLst>
            <pc:docMk/>
            <pc:sldMk cId="0" sldId="260"/>
            <ac:graphicFrameMk id="2" creationId="{ABF7C0B9-0F74-8068-1F20-88D3CF14CF66}"/>
          </ac:graphicFrameMkLst>
        </pc:graphicFrameChg>
        <pc:graphicFrameChg chg="mod">
          <ac:chgData name="Athena Mascarenhas" userId="b07ffc02379ad257" providerId="LiveId" clId="{02753E3B-54E3-4CED-B18D-342ACBF036BE}" dt="2024-09-13T20:00:36.782" v="2667"/>
          <ac:graphicFrameMkLst>
            <pc:docMk/>
            <pc:sldMk cId="0" sldId="260"/>
            <ac:graphicFrameMk id="317" creationId="{00000000-0000-0000-0000-000000000000}"/>
          </ac:graphicFrameMkLst>
        </pc:graphicFrameChg>
      </pc:sldChg>
      <pc:sldChg chg="modSp mod">
        <pc:chgData name="Athena Mascarenhas" userId="b07ffc02379ad257" providerId="LiveId" clId="{02753E3B-54E3-4CED-B18D-342ACBF036BE}" dt="2024-09-13T19:49:15.799" v="2133" actId="14100"/>
        <pc:sldMkLst>
          <pc:docMk/>
          <pc:sldMk cId="0" sldId="261"/>
        </pc:sldMkLst>
        <pc:spChg chg="mod">
          <ac:chgData name="Athena Mascarenhas" userId="b07ffc02379ad257" providerId="LiveId" clId="{02753E3B-54E3-4CED-B18D-342ACBF036BE}" dt="2024-09-13T19:48:52.583" v="2130" actId="1076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9:47:02.017" v="2025" actId="1076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9:49:15.799" v="2133" actId="14100"/>
          <ac:spMkLst>
            <pc:docMk/>
            <pc:sldMk cId="0" sldId="261"/>
            <ac:spMk id="324" creationId="{00000000-0000-0000-0000-000000000000}"/>
          </ac:spMkLst>
        </pc:spChg>
        <pc:graphicFrameChg chg="mod modGraphic">
          <ac:chgData name="Athena Mascarenhas" userId="b07ffc02379ad257" providerId="LiveId" clId="{02753E3B-54E3-4CED-B18D-342ACBF036BE}" dt="2024-09-13T19:47:46.176" v="2075" actId="122"/>
          <ac:graphicFrameMkLst>
            <pc:docMk/>
            <pc:sldMk cId="0" sldId="261"/>
            <ac:graphicFrameMk id="325" creationId="{00000000-0000-0000-0000-000000000000}"/>
          </ac:graphicFrameMkLst>
        </pc:graphicFrameChg>
      </pc:sldChg>
      <pc:sldChg chg="del">
        <pc:chgData name="Athena Mascarenhas" userId="b07ffc02379ad257" providerId="LiveId" clId="{02753E3B-54E3-4CED-B18D-342ACBF036BE}" dt="2024-09-13T20:59:47.146" v="4040" actId="47"/>
        <pc:sldMkLst>
          <pc:docMk/>
          <pc:sldMk cId="0" sldId="262"/>
        </pc:sldMkLst>
      </pc:sldChg>
      <pc:sldChg chg="addSp modSp add mod ord">
        <pc:chgData name="Athena Mascarenhas" userId="b07ffc02379ad257" providerId="LiveId" clId="{02753E3B-54E3-4CED-B18D-342ACBF036BE}" dt="2024-09-13T19:27:51.862" v="1028" actId="20577"/>
        <pc:sldMkLst>
          <pc:docMk/>
          <pc:sldMk cId="2142878317" sldId="263"/>
        </pc:sldMkLst>
        <pc:spChg chg="add">
          <ac:chgData name="Athena Mascarenhas" userId="b07ffc02379ad257" providerId="LiveId" clId="{02753E3B-54E3-4CED-B18D-342ACBF036BE}" dt="2024-09-13T18:07:38.407" v="240"/>
          <ac:spMkLst>
            <pc:docMk/>
            <pc:sldMk cId="2142878317" sldId="263"/>
            <ac:spMk id="2" creationId="{9A38E04E-B743-4988-E85A-A360FAE542C4}"/>
          </ac:spMkLst>
        </pc:spChg>
        <pc:spChg chg="mod">
          <ac:chgData name="Athena Mascarenhas" userId="b07ffc02379ad257" providerId="LiveId" clId="{02753E3B-54E3-4CED-B18D-342ACBF036BE}" dt="2024-09-13T19:27:51.862" v="1028" actId="20577"/>
          <ac:spMkLst>
            <pc:docMk/>
            <pc:sldMk cId="2142878317" sldId="263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8:09:39.522" v="256" actId="255"/>
          <ac:spMkLst>
            <pc:docMk/>
            <pc:sldMk cId="2142878317" sldId="263"/>
            <ac:spMk id="305" creationId="{00000000-0000-0000-0000-000000000000}"/>
          </ac:spMkLst>
        </pc:spChg>
      </pc:sldChg>
      <pc:sldChg chg="modSp add mod">
        <pc:chgData name="Athena Mascarenhas" userId="b07ffc02379ad257" providerId="LiveId" clId="{02753E3B-54E3-4CED-B18D-342ACBF036BE}" dt="2024-09-13T19:27:46.237" v="1025" actId="20577"/>
        <pc:sldMkLst>
          <pc:docMk/>
          <pc:sldMk cId="3759154989" sldId="264"/>
        </pc:sldMkLst>
        <pc:spChg chg="mod">
          <ac:chgData name="Athena Mascarenhas" userId="b07ffc02379ad257" providerId="LiveId" clId="{02753E3B-54E3-4CED-B18D-342ACBF036BE}" dt="2024-09-13T19:27:46.237" v="1025" actId="20577"/>
          <ac:spMkLst>
            <pc:docMk/>
            <pc:sldMk cId="3759154989" sldId="264"/>
            <ac:spMk id="310" creationId="{00000000-0000-0000-0000-000000000000}"/>
          </ac:spMkLst>
        </pc:spChg>
      </pc:sldChg>
      <pc:sldChg chg="addSp modSp add mod replId">
        <pc:chgData name="Athena Mascarenhas" userId="b07ffc02379ad257" providerId="LiveId" clId="{02753E3B-54E3-4CED-B18D-342ACBF036BE}" dt="2024-09-13T19:27:57.719" v="1032" actId="20577"/>
        <pc:sldMkLst>
          <pc:docMk/>
          <pc:sldMk cId="829718021" sldId="265"/>
        </pc:sldMkLst>
        <pc:spChg chg="mod">
          <ac:chgData name="Athena Mascarenhas" userId="b07ffc02379ad257" providerId="LiveId" clId="{02753E3B-54E3-4CED-B18D-342ACBF036BE}" dt="2024-09-13T19:27:57.719" v="1032" actId="20577"/>
          <ac:spMkLst>
            <pc:docMk/>
            <pc:sldMk cId="829718021" sldId="265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8:17:28.024" v="384" actId="14100"/>
          <ac:spMkLst>
            <pc:docMk/>
            <pc:sldMk cId="829718021" sldId="265"/>
            <ac:spMk id="305" creationId="{00000000-0000-0000-0000-000000000000}"/>
          </ac:spMkLst>
        </pc:spChg>
        <pc:picChg chg="add mod">
          <ac:chgData name="Athena Mascarenhas" userId="b07ffc02379ad257" providerId="LiveId" clId="{02753E3B-54E3-4CED-B18D-342ACBF036BE}" dt="2024-09-13T18:18:12.678" v="387" actId="1076"/>
          <ac:picMkLst>
            <pc:docMk/>
            <pc:sldMk cId="829718021" sldId="265"/>
            <ac:picMk id="3" creationId="{8C8015B3-7423-308C-035F-15C68C609094}"/>
          </ac:picMkLst>
        </pc:picChg>
      </pc:sldChg>
      <pc:sldChg chg="addSp delSp modSp new mod">
        <pc:chgData name="Athena Mascarenhas" userId="b07ffc02379ad257" providerId="LiveId" clId="{02753E3B-54E3-4CED-B18D-342ACBF036BE}" dt="2024-09-13T19:30:52.032" v="1154" actId="14100"/>
        <pc:sldMkLst>
          <pc:docMk/>
          <pc:sldMk cId="2098704280" sldId="266"/>
        </pc:sldMkLst>
        <pc:spChg chg="mod">
          <ac:chgData name="Athena Mascarenhas" userId="b07ffc02379ad257" providerId="LiveId" clId="{02753E3B-54E3-4CED-B18D-342ACBF036BE}" dt="2024-09-13T19:30:52.032" v="1154" actId="14100"/>
          <ac:spMkLst>
            <pc:docMk/>
            <pc:sldMk cId="2098704280" sldId="266"/>
            <ac:spMk id="2" creationId="{60F85917-1B3B-A9C1-211D-252E5B220D3A}"/>
          </ac:spMkLst>
        </pc:spChg>
        <pc:spChg chg="mod">
          <ac:chgData name="Athena Mascarenhas" userId="b07ffc02379ad257" providerId="LiveId" clId="{02753E3B-54E3-4CED-B18D-342ACBF036BE}" dt="2024-09-13T18:51:52.586" v="975" actId="20577"/>
          <ac:spMkLst>
            <pc:docMk/>
            <pc:sldMk cId="2098704280" sldId="266"/>
            <ac:spMk id="3" creationId="{6B496955-B8ED-0C86-8E59-167C2A96FC9D}"/>
          </ac:spMkLst>
        </pc:spChg>
        <pc:spChg chg="add mod">
          <ac:chgData name="Athena Mascarenhas" userId="b07ffc02379ad257" providerId="LiveId" clId="{02753E3B-54E3-4CED-B18D-342ACBF036BE}" dt="2024-09-13T18:46:01.201" v="800" actId="1076"/>
          <ac:spMkLst>
            <pc:docMk/>
            <pc:sldMk cId="2098704280" sldId="266"/>
            <ac:spMk id="4" creationId="{240BB7F4-3539-4F04-9A8B-08CAE6C9C2A0}"/>
          </ac:spMkLst>
        </pc:spChg>
        <pc:spChg chg="add mod">
          <ac:chgData name="Athena Mascarenhas" userId="b07ffc02379ad257" providerId="LiveId" clId="{02753E3B-54E3-4CED-B18D-342ACBF036BE}" dt="2024-09-13T18:52:01.070" v="976" actId="1076"/>
          <ac:spMkLst>
            <pc:docMk/>
            <pc:sldMk cId="2098704280" sldId="266"/>
            <ac:spMk id="6" creationId="{7F41FA9E-8CF3-71E3-9853-6AD2521EEF25}"/>
          </ac:spMkLst>
        </pc:spChg>
        <pc:spChg chg="add del">
          <ac:chgData name="Athena Mascarenhas" userId="b07ffc02379ad257" providerId="LiveId" clId="{02753E3B-54E3-4CED-B18D-342ACBF036BE}" dt="2024-09-13T18:40:08.481" v="749" actId="22"/>
          <ac:spMkLst>
            <pc:docMk/>
            <pc:sldMk cId="2098704280" sldId="266"/>
            <ac:spMk id="8" creationId="{5C7EBAFE-A1E2-8AC7-E2E1-91F07BBB260E}"/>
          </ac:spMkLst>
        </pc:spChg>
        <pc:spChg chg="add">
          <ac:chgData name="Athena Mascarenhas" userId="b07ffc02379ad257" providerId="LiveId" clId="{02753E3B-54E3-4CED-B18D-342ACBF036BE}" dt="2024-09-13T18:45:32.600" v="793"/>
          <ac:spMkLst>
            <pc:docMk/>
            <pc:sldMk cId="2098704280" sldId="266"/>
            <ac:spMk id="10" creationId="{EB576E23-EFA4-4622-A9D7-90E9A080B889}"/>
          </ac:spMkLst>
        </pc:spChg>
        <pc:graphicFrameChg chg="add mod modGraphic">
          <ac:chgData name="Athena Mascarenhas" userId="b07ffc02379ad257" providerId="LiveId" clId="{02753E3B-54E3-4CED-B18D-342ACBF036BE}" dt="2024-09-13T18:46:04.857" v="801" actId="1076"/>
          <ac:graphicFrameMkLst>
            <pc:docMk/>
            <pc:sldMk cId="2098704280" sldId="266"/>
            <ac:graphicFrameMk id="5" creationId="{BA209E1B-6931-52A9-3E11-B69F97F97E50}"/>
          </ac:graphicFrameMkLst>
        </pc:graphicFrameChg>
        <pc:graphicFrameChg chg="add mod modGraphic">
          <ac:chgData name="Athena Mascarenhas" userId="b07ffc02379ad257" providerId="LiveId" clId="{02753E3B-54E3-4CED-B18D-342ACBF036BE}" dt="2024-09-13T19:23:35.007" v="988" actId="1076"/>
          <ac:graphicFrameMkLst>
            <pc:docMk/>
            <pc:sldMk cId="2098704280" sldId="266"/>
            <ac:graphicFrameMk id="9" creationId="{776D24AD-46CB-EAFB-6BEA-81DD313566B0}"/>
          </ac:graphicFrameMkLst>
        </pc:graphicFrameChg>
      </pc:sldChg>
      <pc:sldChg chg="modSp add del mod">
        <pc:chgData name="Athena Mascarenhas" userId="b07ffc02379ad257" providerId="LiveId" clId="{02753E3B-54E3-4CED-B18D-342ACBF036BE}" dt="2024-09-14T14:40:20.544" v="5225" actId="47"/>
        <pc:sldMkLst>
          <pc:docMk/>
          <pc:sldMk cId="3176622419" sldId="267"/>
        </pc:sldMkLst>
        <pc:spChg chg="mod">
          <ac:chgData name="Athena Mascarenhas" userId="b07ffc02379ad257" providerId="LiveId" clId="{02753E3B-54E3-4CED-B18D-342ACBF036BE}" dt="2024-09-13T18:43:57.463" v="788" actId="20577"/>
          <ac:spMkLst>
            <pc:docMk/>
            <pc:sldMk cId="3176622419" sldId="267"/>
            <ac:spMk id="3" creationId="{6B496955-B8ED-0C86-8E59-167C2A96FC9D}"/>
          </ac:spMkLst>
        </pc:spChg>
      </pc:sldChg>
      <pc:sldChg chg="modSp add mod ord">
        <pc:chgData name="Athena Mascarenhas" userId="b07ffc02379ad257" providerId="LiveId" clId="{02753E3B-54E3-4CED-B18D-342ACBF036BE}" dt="2024-09-13T19:38:11.265" v="1374" actId="20577"/>
        <pc:sldMkLst>
          <pc:docMk/>
          <pc:sldMk cId="416499490" sldId="268"/>
        </pc:sldMkLst>
        <pc:spChg chg="mod">
          <ac:chgData name="Athena Mascarenhas" userId="b07ffc02379ad257" providerId="LiveId" clId="{02753E3B-54E3-4CED-B18D-342ACBF036BE}" dt="2024-09-13T19:38:11.265" v="1374" actId="20577"/>
          <ac:spMkLst>
            <pc:docMk/>
            <pc:sldMk cId="416499490" sldId="268"/>
            <ac:spMk id="310" creationId="{00000000-0000-0000-0000-000000000000}"/>
          </ac:spMkLst>
        </pc:spChg>
      </pc:sldChg>
      <pc:sldChg chg="delSp add del mod">
        <pc:chgData name="Athena Mascarenhas" userId="b07ffc02379ad257" providerId="LiveId" clId="{02753E3B-54E3-4CED-B18D-342ACBF036BE}" dt="2024-09-13T18:19:27.547" v="390" actId="47"/>
        <pc:sldMkLst>
          <pc:docMk/>
          <pc:sldMk cId="863931038" sldId="268"/>
        </pc:sldMkLst>
        <pc:picChg chg="del">
          <ac:chgData name="Athena Mascarenhas" userId="b07ffc02379ad257" providerId="LiveId" clId="{02753E3B-54E3-4CED-B18D-342ACBF036BE}" dt="2024-09-13T18:19:17.719" v="389" actId="478"/>
          <ac:picMkLst>
            <pc:docMk/>
            <pc:sldMk cId="863931038" sldId="268"/>
            <ac:picMk id="3" creationId="{8C8015B3-7423-308C-035F-15C68C609094}"/>
          </ac:picMkLst>
        </pc:picChg>
      </pc:sldChg>
      <pc:sldChg chg="delSp modSp add mod ord">
        <pc:chgData name="Athena Mascarenhas" userId="b07ffc02379ad257" providerId="LiveId" clId="{02753E3B-54E3-4CED-B18D-342ACBF036BE}" dt="2024-09-13T20:49:11.561" v="3758" actId="20577"/>
        <pc:sldMkLst>
          <pc:docMk/>
          <pc:sldMk cId="280453751" sldId="269"/>
        </pc:sldMkLst>
        <pc:spChg chg="mod">
          <ac:chgData name="Athena Mascarenhas" userId="b07ffc02379ad257" providerId="LiveId" clId="{02753E3B-54E3-4CED-B18D-342ACBF036BE}" dt="2024-09-13T19:38:24.917" v="1393" actId="20577"/>
          <ac:spMkLst>
            <pc:docMk/>
            <pc:sldMk cId="280453751" sldId="269"/>
            <ac:spMk id="2" creationId="{60F85917-1B3B-A9C1-211D-252E5B220D3A}"/>
          </ac:spMkLst>
        </pc:spChg>
        <pc:spChg chg="mod">
          <ac:chgData name="Athena Mascarenhas" userId="b07ffc02379ad257" providerId="LiveId" clId="{02753E3B-54E3-4CED-B18D-342ACBF036BE}" dt="2024-09-13T20:49:11.561" v="3758" actId="20577"/>
          <ac:spMkLst>
            <pc:docMk/>
            <pc:sldMk cId="280453751" sldId="269"/>
            <ac:spMk id="3" creationId="{6B496955-B8ED-0C86-8E59-167C2A96FC9D}"/>
          </ac:spMkLst>
        </pc:spChg>
        <pc:spChg chg="del">
          <ac:chgData name="Athena Mascarenhas" userId="b07ffc02379ad257" providerId="LiveId" clId="{02753E3B-54E3-4CED-B18D-342ACBF036BE}" dt="2024-09-13T19:25:44.251" v="1007" actId="478"/>
          <ac:spMkLst>
            <pc:docMk/>
            <pc:sldMk cId="280453751" sldId="269"/>
            <ac:spMk id="4" creationId="{240BB7F4-3539-4F04-9A8B-08CAE6C9C2A0}"/>
          </ac:spMkLst>
        </pc:spChg>
        <pc:spChg chg="del mod">
          <ac:chgData name="Athena Mascarenhas" userId="b07ffc02379ad257" providerId="LiveId" clId="{02753E3B-54E3-4CED-B18D-342ACBF036BE}" dt="2024-09-13T19:25:44.251" v="1007" actId="478"/>
          <ac:spMkLst>
            <pc:docMk/>
            <pc:sldMk cId="280453751" sldId="269"/>
            <ac:spMk id="6" creationId="{7F41FA9E-8CF3-71E3-9853-6AD2521EEF25}"/>
          </ac:spMkLst>
        </pc:spChg>
        <pc:graphicFrameChg chg="del">
          <ac:chgData name="Athena Mascarenhas" userId="b07ffc02379ad257" providerId="LiveId" clId="{02753E3B-54E3-4CED-B18D-342ACBF036BE}" dt="2024-09-13T19:25:44.251" v="1007" actId="478"/>
          <ac:graphicFrameMkLst>
            <pc:docMk/>
            <pc:sldMk cId="280453751" sldId="269"/>
            <ac:graphicFrameMk id="5" creationId="{BA209E1B-6931-52A9-3E11-B69F97F97E50}"/>
          </ac:graphicFrameMkLst>
        </pc:graphicFrameChg>
        <pc:graphicFrameChg chg="del modGraphic">
          <ac:chgData name="Athena Mascarenhas" userId="b07ffc02379ad257" providerId="LiveId" clId="{02753E3B-54E3-4CED-B18D-342ACBF036BE}" dt="2024-09-13T19:25:32.456" v="1004" actId="478"/>
          <ac:graphicFrameMkLst>
            <pc:docMk/>
            <pc:sldMk cId="280453751" sldId="269"/>
            <ac:graphicFrameMk id="9" creationId="{776D24AD-46CB-EAFB-6BEA-81DD313566B0}"/>
          </ac:graphicFrameMkLst>
        </pc:graphicFrameChg>
      </pc:sldChg>
      <pc:sldChg chg="addSp delSp modSp add mod">
        <pc:chgData name="Athena Mascarenhas" userId="b07ffc02379ad257" providerId="LiveId" clId="{02753E3B-54E3-4CED-B18D-342ACBF036BE}" dt="2024-09-13T20:24:42.216" v="3252" actId="20577"/>
        <pc:sldMkLst>
          <pc:docMk/>
          <pc:sldMk cId="3353770088" sldId="270"/>
        </pc:sldMkLst>
        <pc:spChg chg="add mod">
          <ac:chgData name="Athena Mascarenhas" userId="b07ffc02379ad257" providerId="LiveId" clId="{02753E3B-54E3-4CED-B18D-342ACBF036BE}" dt="2024-09-13T20:17:27.408" v="2885" actId="20577"/>
          <ac:spMkLst>
            <pc:docMk/>
            <pc:sldMk cId="3353770088" sldId="270"/>
            <ac:spMk id="2" creationId="{89265BC6-3BDF-FF49-1FE6-F405AFB4A1E4}"/>
          </ac:spMkLst>
        </pc:spChg>
        <pc:spChg chg="mod">
          <ac:chgData name="Athena Mascarenhas" userId="b07ffc02379ad257" providerId="LiveId" clId="{02753E3B-54E3-4CED-B18D-342ACBF036BE}" dt="2024-09-13T20:17:32.246" v="2887" actId="20577"/>
          <ac:spMkLst>
            <pc:docMk/>
            <pc:sldMk cId="3353770088" sldId="270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22:16.830" v="3243" actId="20577"/>
          <ac:spMkLst>
            <pc:docMk/>
            <pc:sldMk cId="3353770088" sldId="270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24:42.216" v="3252" actId="20577"/>
          <ac:spMkLst>
            <pc:docMk/>
            <pc:sldMk cId="3353770088" sldId="270"/>
            <ac:spMk id="324" creationId="{00000000-0000-0000-0000-000000000000}"/>
          </ac:spMkLst>
        </pc:spChg>
        <pc:graphicFrameChg chg="del mod">
          <ac:chgData name="Athena Mascarenhas" userId="b07ffc02379ad257" providerId="LiveId" clId="{02753E3B-54E3-4CED-B18D-342ACBF036BE}" dt="2024-09-13T20:15:30.652" v="2820" actId="478"/>
          <ac:graphicFrameMkLst>
            <pc:docMk/>
            <pc:sldMk cId="3353770088" sldId="270"/>
            <ac:graphicFrameMk id="325" creationId="{00000000-0000-0000-0000-000000000000}"/>
          </ac:graphicFrameMkLst>
        </pc:graphicFrameChg>
      </pc:sldChg>
      <pc:sldChg chg="addSp delSp modSp add mod">
        <pc:chgData name="Athena Mascarenhas" userId="b07ffc02379ad257" providerId="LiveId" clId="{02753E3B-54E3-4CED-B18D-342ACBF036BE}" dt="2024-09-13T20:06:19.383" v="2704" actId="255"/>
        <pc:sldMkLst>
          <pc:docMk/>
          <pc:sldMk cId="434205360" sldId="271"/>
        </pc:sldMkLst>
        <pc:spChg chg="add mod">
          <ac:chgData name="Athena Mascarenhas" userId="b07ffc02379ad257" providerId="LiveId" clId="{02753E3B-54E3-4CED-B18D-342ACBF036BE}" dt="2024-09-13T20:01:01.896" v="2671" actId="1076"/>
          <ac:spMkLst>
            <pc:docMk/>
            <pc:sldMk cId="434205360" sldId="271"/>
            <ac:spMk id="3" creationId="{2B41AFCA-FE16-1D33-0AD3-C6343943D8FA}"/>
          </ac:spMkLst>
        </pc:spChg>
        <pc:spChg chg="mod">
          <ac:chgData name="Athena Mascarenhas" userId="b07ffc02379ad257" providerId="LiveId" clId="{02753E3B-54E3-4CED-B18D-342ACBF036BE}" dt="2024-09-13T19:56:30.538" v="2508" actId="20577"/>
          <ac:spMkLst>
            <pc:docMk/>
            <pc:sldMk cId="434205360" sldId="271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04:10.274" v="2692" actId="1076"/>
          <ac:spMkLst>
            <pc:docMk/>
            <pc:sldMk cId="434205360" sldId="271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01:05.393" v="2672" actId="1076"/>
          <ac:spMkLst>
            <pc:docMk/>
            <pc:sldMk cId="434205360" sldId="271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06:19.383" v="2704" actId="255"/>
          <ac:graphicFrameMkLst>
            <pc:docMk/>
            <pc:sldMk cId="434205360" sldId="271"/>
            <ac:graphicFrameMk id="4" creationId="{0CB84162-0145-105F-8416-8D34AFC2F07E}"/>
          </ac:graphicFrameMkLst>
        </pc:graphicFrameChg>
        <pc:graphicFrameChg chg="del">
          <ac:chgData name="Athena Mascarenhas" userId="b07ffc02379ad257" providerId="LiveId" clId="{02753E3B-54E3-4CED-B18D-342ACBF036BE}" dt="2024-09-13T20:01:35.013" v="2676" actId="478"/>
          <ac:graphicFrameMkLst>
            <pc:docMk/>
            <pc:sldMk cId="434205360" sldId="271"/>
            <ac:graphicFrameMk id="325" creationId="{00000000-0000-0000-0000-000000000000}"/>
          </ac:graphicFrameMkLst>
        </pc:graphicFrameChg>
      </pc:sldChg>
      <pc:sldChg chg="add del">
        <pc:chgData name="Athena Mascarenhas" userId="b07ffc02379ad257" providerId="LiveId" clId="{02753E3B-54E3-4CED-B18D-342ACBF036BE}" dt="2024-09-13T19:49:21.792" v="2134" actId="47"/>
        <pc:sldMkLst>
          <pc:docMk/>
          <pc:sldMk cId="1274158262" sldId="271"/>
        </pc:sldMkLst>
      </pc:sldChg>
      <pc:sldChg chg="new del">
        <pc:chgData name="Athena Mascarenhas" userId="b07ffc02379ad257" providerId="LiveId" clId="{02753E3B-54E3-4CED-B18D-342ACBF036BE}" dt="2024-09-13T20:11:35.877" v="2706" actId="47"/>
        <pc:sldMkLst>
          <pc:docMk/>
          <pc:sldMk cId="2176967109" sldId="272"/>
        </pc:sldMkLst>
      </pc:sldChg>
      <pc:sldChg chg="add del">
        <pc:chgData name="Athena Mascarenhas" userId="b07ffc02379ad257" providerId="LiveId" clId="{02753E3B-54E3-4CED-B18D-342ACBF036BE}" dt="2024-09-13T20:59:47.146" v="4040" actId="47"/>
        <pc:sldMkLst>
          <pc:docMk/>
          <pc:sldMk cId="3306180482" sldId="272"/>
        </pc:sldMkLst>
      </pc:sldChg>
      <pc:sldChg chg="addSp delSp modSp add mod">
        <pc:chgData name="Athena Mascarenhas" userId="b07ffc02379ad257" providerId="LiveId" clId="{02753E3B-54E3-4CED-B18D-342ACBF036BE}" dt="2024-09-13T20:24:14.422" v="3251" actId="14100"/>
        <pc:sldMkLst>
          <pc:docMk/>
          <pc:sldMk cId="3508748219" sldId="273"/>
        </pc:sldMkLst>
        <pc:spChg chg="del">
          <ac:chgData name="Athena Mascarenhas" userId="b07ffc02379ad257" providerId="LiveId" clId="{02753E3B-54E3-4CED-B18D-342ACBF036BE}" dt="2024-09-13T20:20:20.970" v="3240" actId="478"/>
          <ac:spMkLst>
            <pc:docMk/>
            <pc:sldMk cId="3508748219" sldId="273"/>
            <ac:spMk id="2" creationId="{89265BC6-3BDF-FF49-1FE6-F405AFB4A1E4}"/>
          </ac:spMkLst>
        </pc:spChg>
        <pc:spChg chg="del">
          <ac:chgData name="Athena Mascarenhas" userId="b07ffc02379ad257" providerId="LiveId" clId="{02753E3B-54E3-4CED-B18D-342ACBF036BE}" dt="2024-09-13T20:20:17.160" v="3239" actId="478"/>
          <ac:spMkLst>
            <pc:docMk/>
            <pc:sldMk cId="3508748219" sldId="273"/>
            <ac:spMk id="323" creationId="{00000000-0000-0000-0000-000000000000}"/>
          </ac:spMkLst>
        </pc:spChg>
        <pc:spChg chg="del">
          <ac:chgData name="Athena Mascarenhas" userId="b07ffc02379ad257" providerId="LiveId" clId="{02753E3B-54E3-4CED-B18D-342ACBF036BE}" dt="2024-09-13T20:20:15.293" v="3238" actId="478"/>
          <ac:spMkLst>
            <pc:docMk/>
            <pc:sldMk cId="3508748219" sldId="273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24:14.422" v="3251" actId="14100"/>
          <ac:graphicFrameMkLst>
            <pc:docMk/>
            <pc:sldMk cId="3508748219" sldId="273"/>
            <ac:graphicFrameMk id="3" creationId="{68999949-F3F8-7652-4992-0E41BBDA5038}"/>
          </ac:graphicFrameMkLst>
        </pc:graphicFrameChg>
      </pc:sldChg>
      <pc:sldChg chg="addSp delSp modSp add mod ord">
        <pc:chgData name="Athena Mascarenhas" userId="b07ffc02379ad257" providerId="LiveId" clId="{02753E3B-54E3-4CED-B18D-342ACBF036BE}" dt="2024-09-13T20:52:33.570" v="3935" actId="20577"/>
        <pc:sldMkLst>
          <pc:docMk/>
          <pc:sldMk cId="2545869641" sldId="274"/>
        </pc:sldMkLst>
        <pc:spChg chg="add mod">
          <ac:chgData name="Athena Mascarenhas" userId="b07ffc02379ad257" providerId="LiveId" clId="{02753E3B-54E3-4CED-B18D-342ACBF036BE}" dt="2024-09-13T20:52:33.570" v="3935" actId="20577"/>
          <ac:spMkLst>
            <pc:docMk/>
            <pc:sldMk cId="2545869641" sldId="274"/>
            <ac:spMk id="3" creationId="{8B050F03-44C9-23F3-F94C-57F2626FA49B}"/>
          </ac:spMkLst>
        </pc:spChg>
        <pc:spChg chg="mod">
          <ac:chgData name="Athena Mascarenhas" userId="b07ffc02379ad257" providerId="LiveId" clId="{02753E3B-54E3-4CED-B18D-342ACBF036BE}" dt="2024-09-13T20:47:11.194" v="3692" actId="20577"/>
          <ac:spMkLst>
            <pc:docMk/>
            <pc:sldMk cId="2545869641" sldId="274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48:03.228" v="3709" actId="1076"/>
          <ac:spMkLst>
            <pc:docMk/>
            <pc:sldMk cId="2545869641" sldId="274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46:54.761" v="3690" actId="20577"/>
          <ac:spMkLst>
            <pc:docMk/>
            <pc:sldMk cId="2545869641" sldId="274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47:53.018" v="3708" actId="1076"/>
          <ac:graphicFrameMkLst>
            <pc:docMk/>
            <pc:sldMk cId="2545869641" sldId="274"/>
            <ac:graphicFrameMk id="2" creationId="{09D09BAC-3E0F-537E-6265-B258F55381E5}"/>
          </ac:graphicFrameMkLst>
        </pc:graphicFrameChg>
        <pc:graphicFrameChg chg="del">
          <ac:chgData name="Athena Mascarenhas" userId="b07ffc02379ad257" providerId="LiveId" clId="{02753E3B-54E3-4CED-B18D-342ACBF036BE}" dt="2024-09-13T20:42:02.044" v="3416" actId="478"/>
          <ac:graphicFrameMkLst>
            <pc:docMk/>
            <pc:sldMk cId="2545869641" sldId="274"/>
            <ac:graphicFrameMk id="325" creationId="{00000000-0000-0000-0000-000000000000}"/>
          </ac:graphicFrameMkLst>
        </pc:graphicFrameChg>
      </pc:sldChg>
      <pc:sldChg chg="modSp add mod">
        <pc:chgData name="Athena Mascarenhas" userId="b07ffc02379ad257" providerId="LiveId" clId="{02753E3B-54E3-4CED-B18D-342ACBF036BE}" dt="2024-09-13T20:57:18.313" v="4019" actId="1076"/>
        <pc:sldMkLst>
          <pc:docMk/>
          <pc:sldMk cId="2652421831" sldId="275"/>
        </pc:sldMkLst>
        <pc:spChg chg="mod">
          <ac:chgData name="Athena Mascarenhas" userId="b07ffc02379ad257" providerId="LiveId" clId="{02753E3B-54E3-4CED-B18D-342ACBF036BE}" dt="2024-09-13T20:52:25.828" v="3934" actId="20577"/>
          <ac:spMkLst>
            <pc:docMk/>
            <pc:sldMk cId="2652421831" sldId="275"/>
            <ac:spMk id="3" creationId="{8B050F03-44C9-23F3-F94C-57F2626FA49B}"/>
          </ac:spMkLst>
        </pc:spChg>
        <pc:spChg chg="mod">
          <ac:chgData name="Athena Mascarenhas" userId="b07ffc02379ad257" providerId="LiveId" clId="{02753E3B-54E3-4CED-B18D-342ACBF036BE}" dt="2024-09-13T20:49:45.722" v="3765" actId="20577"/>
          <ac:spMkLst>
            <pc:docMk/>
            <pc:sldMk cId="2652421831" sldId="275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57:11.402" v="4018" actId="1076"/>
          <ac:spMkLst>
            <pc:docMk/>
            <pc:sldMk cId="2652421831" sldId="275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57:07.370" v="4017" actId="14100"/>
          <ac:spMkLst>
            <pc:docMk/>
            <pc:sldMk cId="2652421831" sldId="275"/>
            <ac:spMk id="324" creationId="{00000000-0000-0000-0000-000000000000}"/>
          </ac:spMkLst>
        </pc:spChg>
        <pc:graphicFrameChg chg="mod modGraphic">
          <ac:chgData name="Athena Mascarenhas" userId="b07ffc02379ad257" providerId="LiveId" clId="{02753E3B-54E3-4CED-B18D-342ACBF036BE}" dt="2024-09-13T20:57:18.313" v="4019" actId="1076"/>
          <ac:graphicFrameMkLst>
            <pc:docMk/>
            <pc:sldMk cId="2652421831" sldId="275"/>
            <ac:graphicFrameMk id="2" creationId="{09D09BAC-3E0F-537E-6265-B258F55381E5}"/>
          </ac:graphicFrameMkLst>
        </pc:graphicFrameChg>
      </pc:sldChg>
      <pc:sldChg chg="modSp add mod ord">
        <pc:chgData name="Athena Mascarenhas" userId="b07ffc02379ad257" providerId="LiveId" clId="{02753E3B-54E3-4CED-B18D-342ACBF036BE}" dt="2024-09-13T20:59:14.974" v="4036" actId="20577"/>
        <pc:sldMkLst>
          <pc:docMk/>
          <pc:sldMk cId="2961279317" sldId="276"/>
        </pc:sldMkLst>
        <pc:spChg chg="mod">
          <ac:chgData name="Athena Mascarenhas" userId="b07ffc02379ad257" providerId="LiveId" clId="{02753E3B-54E3-4CED-B18D-342ACBF036BE}" dt="2024-09-13T20:59:14.974" v="4036" actId="20577"/>
          <ac:spMkLst>
            <pc:docMk/>
            <pc:sldMk cId="2961279317" sldId="276"/>
            <ac:spMk id="310" creationId="{00000000-0000-0000-0000-000000000000}"/>
          </ac:spMkLst>
        </pc:spChg>
      </pc:sldChg>
      <pc:sldChg chg="addSp delSp modSp add mod ord">
        <pc:chgData name="Athena Mascarenhas" userId="b07ffc02379ad257" providerId="LiveId" clId="{02753E3B-54E3-4CED-B18D-342ACBF036BE}" dt="2024-09-13T21:15:59.288" v="4656" actId="20577"/>
        <pc:sldMkLst>
          <pc:docMk/>
          <pc:sldMk cId="3388712282" sldId="277"/>
        </pc:sldMkLst>
        <pc:spChg chg="mod">
          <ac:chgData name="Athena Mascarenhas" userId="b07ffc02379ad257" providerId="LiveId" clId="{02753E3B-54E3-4CED-B18D-342ACBF036BE}" dt="2024-09-13T20:59:59.589" v="4052" actId="20577"/>
          <ac:spMkLst>
            <pc:docMk/>
            <pc:sldMk cId="3388712282" sldId="277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15:59.288" v="4656" actId="20577"/>
          <ac:spMkLst>
            <pc:docMk/>
            <pc:sldMk cId="3388712282" sldId="277"/>
            <ac:spMk id="305" creationId="{00000000-0000-0000-0000-000000000000}"/>
          </ac:spMkLst>
        </pc:spChg>
        <pc:graphicFrameChg chg="add del mod">
          <ac:chgData name="Athena Mascarenhas" userId="b07ffc02379ad257" providerId="LiveId" clId="{02753E3B-54E3-4CED-B18D-342ACBF036BE}" dt="2024-09-13T21:01:17.083" v="4056" actId="478"/>
          <ac:graphicFrameMkLst>
            <pc:docMk/>
            <pc:sldMk cId="3388712282" sldId="277"/>
            <ac:graphicFrameMk id="4" creationId="{76400E10-10BC-801C-B328-AF6075FC82FB}"/>
          </ac:graphicFrameMkLst>
        </pc:graphicFrameChg>
        <pc:graphicFrameChg chg="add mod">
          <ac:chgData name="Athena Mascarenhas" userId="b07ffc02379ad257" providerId="LiveId" clId="{02753E3B-54E3-4CED-B18D-342ACBF036BE}" dt="2024-09-13T21:08:03.964" v="4118" actId="1076"/>
          <ac:graphicFrameMkLst>
            <pc:docMk/>
            <pc:sldMk cId="3388712282" sldId="277"/>
            <ac:graphicFrameMk id="7" creationId="{47775218-F582-8CC5-E423-101EF4E00F81}"/>
          </ac:graphicFrameMkLst>
        </pc:graphicFrameChg>
      </pc:sldChg>
      <pc:sldChg chg="modSp add mod ord">
        <pc:chgData name="Athena Mascarenhas" userId="b07ffc02379ad257" providerId="LiveId" clId="{02753E3B-54E3-4CED-B18D-342ACBF036BE}" dt="2024-09-13T21:36:46.269" v="4715" actId="20577"/>
        <pc:sldMkLst>
          <pc:docMk/>
          <pc:sldMk cId="959476364" sldId="278"/>
        </pc:sldMkLst>
        <pc:spChg chg="mod">
          <ac:chgData name="Athena Mascarenhas" userId="b07ffc02379ad257" providerId="LiveId" clId="{02753E3B-54E3-4CED-B18D-342ACBF036BE}" dt="2024-09-13T21:36:46.269" v="4715" actId="20577"/>
          <ac:spMkLst>
            <pc:docMk/>
            <pc:sldMk cId="959476364" sldId="278"/>
            <ac:spMk id="310" creationId="{00000000-0000-0000-0000-000000000000}"/>
          </ac:spMkLst>
        </pc:spChg>
      </pc:sldChg>
      <pc:sldChg chg="addSp delSp modSp add mod ord">
        <pc:chgData name="Athena Mascarenhas" userId="b07ffc02379ad257" providerId="LiveId" clId="{02753E3B-54E3-4CED-B18D-342ACBF036BE}" dt="2024-09-13T21:47:42.506" v="5224" actId="1076"/>
        <pc:sldMkLst>
          <pc:docMk/>
          <pc:sldMk cId="1683453880" sldId="279"/>
        </pc:sldMkLst>
        <pc:spChg chg="del">
          <ac:chgData name="Athena Mascarenhas" userId="b07ffc02379ad257" providerId="LiveId" clId="{02753E3B-54E3-4CED-B18D-342ACBF036BE}" dt="2024-09-13T21:38:29.310" v="4776" actId="478"/>
          <ac:spMkLst>
            <pc:docMk/>
            <pc:sldMk cId="1683453880" sldId="279"/>
            <ac:spMk id="2" creationId="{89265BC6-3BDF-FF49-1FE6-F405AFB4A1E4}"/>
          </ac:spMkLst>
        </pc:spChg>
        <pc:spChg chg="add del">
          <ac:chgData name="Athena Mascarenhas" userId="b07ffc02379ad257" providerId="LiveId" clId="{02753E3B-54E3-4CED-B18D-342ACBF036BE}" dt="2024-09-13T21:40:09.786" v="4941" actId="22"/>
          <ac:spMkLst>
            <pc:docMk/>
            <pc:sldMk cId="1683453880" sldId="279"/>
            <ac:spMk id="4" creationId="{C963C2AE-2444-EA75-4727-F9CA1AD08929}"/>
          </ac:spMkLst>
        </pc:spChg>
        <pc:spChg chg="mod">
          <ac:chgData name="Athena Mascarenhas" userId="b07ffc02379ad257" providerId="LiveId" clId="{02753E3B-54E3-4CED-B18D-342ACBF036BE}" dt="2024-09-13T21:40:14.221" v="4942" actId="1076"/>
          <ac:spMkLst>
            <pc:docMk/>
            <pc:sldMk cId="1683453880" sldId="279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0:20.170" v="4944" actId="14100"/>
          <ac:spMkLst>
            <pc:docMk/>
            <pc:sldMk cId="1683453880" sldId="279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7:42.506" v="5224" actId="1076"/>
          <ac:spMkLst>
            <pc:docMk/>
            <pc:sldMk cId="1683453880" sldId="279"/>
            <ac:spMk id="324" creationId="{00000000-0000-0000-0000-000000000000}"/>
          </ac:spMkLst>
        </pc:spChg>
        <pc:graphicFrameChg chg="add del mod modGraphic">
          <ac:chgData name="Athena Mascarenhas" userId="b07ffc02379ad257" providerId="LiveId" clId="{02753E3B-54E3-4CED-B18D-342ACBF036BE}" dt="2024-09-13T21:44:02.243" v="4997" actId="478"/>
          <ac:graphicFrameMkLst>
            <pc:docMk/>
            <pc:sldMk cId="1683453880" sldId="279"/>
            <ac:graphicFrameMk id="5" creationId="{41DFA579-D6E5-68B0-0675-2FCA6CBF61EB}"/>
          </ac:graphicFrameMkLst>
        </pc:graphicFrameChg>
      </pc:sldChg>
      <pc:sldChg chg="addSp delSp modSp add mod ord">
        <pc:chgData name="Athena Mascarenhas" userId="b07ffc02379ad257" providerId="LiveId" clId="{02753E3B-54E3-4CED-B18D-342ACBF036BE}" dt="2024-09-13T21:46:24.057" v="5069" actId="1076"/>
        <pc:sldMkLst>
          <pc:docMk/>
          <pc:sldMk cId="1024395267" sldId="280"/>
        </pc:sldMkLst>
        <pc:spChg chg="del">
          <ac:chgData name="Athena Mascarenhas" userId="b07ffc02379ad257" providerId="LiveId" clId="{02753E3B-54E3-4CED-B18D-342ACBF036BE}" dt="2024-09-13T21:45:03.359" v="5019" actId="478"/>
          <ac:spMkLst>
            <pc:docMk/>
            <pc:sldMk cId="1024395267" sldId="280"/>
            <ac:spMk id="3" creationId="{8B050F03-44C9-23F3-F94C-57F2626FA49B}"/>
          </ac:spMkLst>
        </pc:spChg>
        <pc:spChg chg="add mod">
          <ac:chgData name="Athena Mascarenhas" userId="b07ffc02379ad257" providerId="LiveId" clId="{02753E3B-54E3-4CED-B18D-342ACBF036BE}" dt="2024-09-13T21:46:06.857" v="5067" actId="20577"/>
          <ac:spMkLst>
            <pc:docMk/>
            <pc:sldMk cId="1024395267" sldId="280"/>
            <ac:spMk id="5" creationId="{04E9B133-D1CE-27C5-2DEF-A28DF506961D}"/>
          </ac:spMkLst>
        </pc:spChg>
        <pc:spChg chg="mod">
          <ac:chgData name="Athena Mascarenhas" userId="b07ffc02379ad257" providerId="LiveId" clId="{02753E3B-54E3-4CED-B18D-342ACBF036BE}" dt="2024-09-13T21:44:41.511" v="5014" actId="14100"/>
          <ac:spMkLst>
            <pc:docMk/>
            <pc:sldMk cId="1024395267" sldId="280"/>
            <ac:spMk id="322" creationId="{00000000-0000-0000-0000-000000000000}"/>
          </ac:spMkLst>
        </pc:spChg>
        <pc:spChg chg="del mod">
          <ac:chgData name="Athena Mascarenhas" userId="b07ffc02379ad257" providerId="LiveId" clId="{02753E3B-54E3-4CED-B18D-342ACBF036BE}" dt="2024-09-13T21:44:48.262" v="5017" actId="478"/>
          <ac:spMkLst>
            <pc:docMk/>
            <pc:sldMk cId="1024395267" sldId="280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5:46.414" v="5055" actId="1076"/>
          <ac:spMkLst>
            <pc:docMk/>
            <pc:sldMk cId="1024395267" sldId="280"/>
            <ac:spMk id="324" creationId="{00000000-0000-0000-0000-000000000000}"/>
          </ac:spMkLst>
        </pc:spChg>
        <pc:graphicFrameChg chg="mod">
          <ac:chgData name="Athena Mascarenhas" userId="b07ffc02379ad257" providerId="LiveId" clId="{02753E3B-54E3-4CED-B18D-342ACBF036BE}" dt="2024-09-13T21:45:49.712" v="5056" actId="1076"/>
          <ac:graphicFrameMkLst>
            <pc:docMk/>
            <pc:sldMk cId="1024395267" sldId="280"/>
            <ac:graphicFrameMk id="2" creationId="{09D09BAC-3E0F-537E-6265-B258F55381E5}"/>
          </ac:graphicFrameMkLst>
        </pc:graphicFrameChg>
        <pc:graphicFrameChg chg="add mod">
          <ac:chgData name="Athena Mascarenhas" userId="b07ffc02379ad257" providerId="LiveId" clId="{02753E3B-54E3-4CED-B18D-342ACBF036BE}" dt="2024-09-13T21:46:24.057" v="5069" actId="1076"/>
          <ac:graphicFrameMkLst>
            <pc:docMk/>
            <pc:sldMk cId="1024395267" sldId="280"/>
            <ac:graphicFrameMk id="4" creationId="{6CE6AD6E-30C3-A6EA-494A-65139750915E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Churn Rates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Segment 87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0.25179856115107901</c:v>
                </c:pt>
                <c:pt idx="1">
                  <c:v>0.32034632034631999</c:v>
                </c:pt>
                <c:pt idx="2">
                  <c:v>0.48587570621468901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0D-4F88-8D1B-48190DC048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Segment 30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7.5601374570446703E-2</c:v>
                </c:pt>
                <c:pt idx="1">
                  <c:v>7.3359073359073407E-2</c:v>
                </c:pt>
                <c:pt idx="2">
                  <c:v>0.11731843575419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0D-4F88-8D1B-48190DC048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2369600"/>
        <c:axId val="952370080"/>
      </c:barChart>
      <c:catAx>
        <c:axId val="952369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370080"/>
        <c:crosses val="autoZero"/>
        <c:auto val="1"/>
        <c:lblAlgn val="ctr"/>
        <c:lblOffset val="100"/>
        <c:noMultiLvlLbl val="0"/>
      </c:catAx>
      <c:valAx>
        <c:axId val="95237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36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668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4806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615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547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02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596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2913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065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013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365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3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15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2086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7201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User Churn - </a:t>
            </a:r>
            <a:r>
              <a:rPr lang="en-US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Athena Mascarenhas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September 14</a:t>
            </a:r>
            <a:r>
              <a:rPr lang="en-US" sz="2800" baseline="300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2024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Churn Rates of Segments: Create temporary months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311700" y="2406178"/>
            <a:ext cx="3870900" cy="176569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temporary months table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'2017-01-01'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'2017-03-01'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'2017-03-31'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months;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700" y="1223028"/>
            <a:ext cx="8362852" cy="5976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Since there is no months table available, a temporary months table was created with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first_day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last_day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of each of the three months (January through March).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274778033"/>
              </p:ext>
            </p:extLst>
          </p:nvPr>
        </p:nvGraphicFramePr>
        <p:xfrm>
          <a:off x="4737019" y="2577410"/>
          <a:ext cx="3937533" cy="14232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55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18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first_day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last_day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Churn Rates of Segments: (Cross) Join subscriptions table with months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49012" y="2251784"/>
            <a:ext cx="2483582" cy="150988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temporary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table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--Limited to 8 records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8;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77587" y="1036142"/>
            <a:ext cx="8362852" cy="44248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Next, the main subscriptions table was cross joined with months to create a new temporary table called,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1AFCA-FE16-1D33-0AD3-C6343943D8FA}"/>
              </a:ext>
            </a:extLst>
          </p:cNvPr>
          <p:cNvSpPr txBox="1"/>
          <p:nvPr/>
        </p:nvSpPr>
        <p:spPr>
          <a:xfrm>
            <a:off x="277587" y="4783969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3.1. Due to limited space, we are not including the entire code.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B84162-0145-105F-8416-8D34AFC2F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479921"/>
              </p:ext>
            </p:extLst>
          </p:nvPr>
        </p:nvGraphicFramePr>
        <p:xfrm>
          <a:off x="3080849" y="1614385"/>
          <a:ext cx="5908031" cy="264292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864318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106767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106767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1206352159"/>
                    </a:ext>
                  </a:extLst>
                </a:gridCol>
              </a:tblGrid>
              <a:tr h="34652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subscription_end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first_day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last_day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621859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77507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068161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086584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0120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4205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8072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Churn Rates of Segments: Create temporary status table with active and cancelled subscription flags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177975" y="824064"/>
            <a:ext cx="5034920" cy="400511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id,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87 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30 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is_active_30,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87 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30 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status LIMIT 8;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5759903" y="1840517"/>
            <a:ext cx="3094542" cy="230285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Created a temporary status table that will contain the subscription id, month (first day) and  the active and cancelled subscription flags for each segment.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active and canceled flags will be 1 (yes) or 0 (no).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Results of the code will be in the next slide</a:t>
            </a:r>
            <a:endParaRPr sz="1200" i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265BC6-3BDF-FF49-1FE6-F405AFB4A1E4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 and 3.2.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3353770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8072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Churn Rates of Segments: Create temporary status table with active and cancelled subscription flags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8999949-F3F8-7652-4992-0E41BBDA5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045002"/>
              </p:ext>
            </p:extLst>
          </p:nvPr>
        </p:nvGraphicFramePr>
        <p:xfrm>
          <a:off x="1268378" y="1300059"/>
          <a:ext cx="6569336" cy="264292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61064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230651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23065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1206352159"/>
                    </a:ext>
                  </a:extLst>
                </a:gridCol>
              </a:tblGrid>
              <a:tr h="34652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621859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77507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068161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086584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0120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748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3.4 Churn Rates of Segments: Create temporary table with aggregated active and cancelled subscription flags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667352" y="1771549"/>
            <a:ext cx="3541843" cy="176569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a temporary table with aggregated flags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    SUM(is_active_87) as 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SUM(is_active_30) as active_30,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SUM(is_canceled_87) as 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SUM(is_canceled_30) as 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699" y="1135037"/>
            <a:ext cx="8362852" cy="5976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Created a temporary table that stored the month (first day) and the counts of the active and cancelled flags for each segment.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547106"/>
              </p:ext>
            </p:extLst>
          </p:nvPr>
        </p:nvGraphicFramePr>
        <p:xfrm>
          <a:off x="1317724" y="3631230"/>
          <a:ext cx="6241100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554358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203568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276146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1021079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1185949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518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531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716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B050F03-44C9-23F3-F94C-57F2626FA49B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3.1-3.3.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2545869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3.5 Churn Rates of Segments: Calculate the churn rates using temporary tables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671436" y="1818822"/>
            <a:ext cx="3541843" cy="116351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--Calculate churn rates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1.0 * canceled_87/active_87 as churn_rate_87,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1.0 * canceled_30/active_30 as churn_rate_30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699" y="1135038"/>
            <a:ext cx="8362852" cy="59579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Finally, calculated the churn rates of each segment for each of the months (January through March).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Segment 30 has a lower churn rate than segment 87.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438513"/>
              </p:ext>
            </p:extLst>
          </p:nvPr>
        </p:nvGraphicFramePr>
        <p:xfrm>
          <a:off x="1292179" y="3158488"/>
          <a:ext cx="6385279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460296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905052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01993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B050F03-44C9-23F3-F94C-57F2626FA49B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3.1 - 3.4.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2652421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4. Conclusion</a:t>
            </a:r>
          </a:p>
        </p:txBody>
      </p:sp>
    </p:spTree>
    <p:extLst>
      <p:ext uri="{BB962C8B-B14F-4D97-AF65-F5344CB8AC3E}">
        <p14:creationId xmlns:p14="http://schemas.microsoft.com/office/powerpoint/2010/main" val="2961279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5. Conclusion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506186" y="906236"/>
            <a:ext cx="3857625" cy="3762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looks like the churn rate for both segments increase as the months progress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Segment 87 has a higher churn rate compared to Segment 30. The company should look into what’s working for segment 30 and what’s not for 87. 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company should probably consider looking at the new subscriber rate to make sure that the new subscriber rate is higher than the churn rate.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7775218-F582-8CC5-E423-101EF4E00F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8989324"/>
              </p:ext>
            </p:extLst>
          </p:nvPr>
        </p:nvGraphicFramePr>
        <p:xfrm>
          <a:off x="4638675" y="1357904"/>
          <a:ext cx="4505325" cy="2520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88712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5. Appendix</a:t>
            </a:r>
          </a:p>
        </p:txBody>
      </p:sp>
    </p:spTree>
    <p:extLst>
      <p:ext uri="{BB962C8B-B14F-4D97-AF65-F5344CB8AC3E}">
        <p14:creationId xmlns:p14="http://schemas.microsoft.com/office/powerpoint/2010/main" val="959476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15414"/>
            <a:ext cx="8520600" cy="51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4.1 Alternate Code (without hardcoding segments)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177975" y="461282"/>
            <a:ext cx="5410479" cy="466680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'2017-01-01'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'2017-01-31'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'2017-02-01'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'2017-02-28'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'2017-03-01'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'2017-03-31'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* 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id,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ELSE 0 END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ELSE 0 END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    SUM(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 as active,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	SUM(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 as canceled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GROUP BY 1,2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SELECT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1.0 * canceled/active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FROM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5763708" y="1351188"/>
            <a:ext cx="3094542" cy="264931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project tasked us to generate the churn rate for each segment without hardcoding the segments.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results in a smaller block of code and can accommodate any number of segments.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Results on the next slide. Results should be the same.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83453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283125" y="628649"/>
            <a:ext cx="8061300" cy="2252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Project Description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Company Information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Churn Rates of Segments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4. Conclusion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5. Appendix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47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4.2 Alternate Code (without hardcoding segments): Results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35723" y="814146"/>
            <a:ext cx="8362852" cy="38773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Results of the Original Code: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466450"/>
              </p:ext>
            </p:extLst>
          </p:nvPr>
        </p:nvGraphicFramePr>
        <p:xfrm>
          <a:off x="1379360" y="1201878"/>
          <a:ext cx="6385279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460296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905052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01993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E6AD6E-30C3-A6EA-494A-651397509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5245"/>
              </p:ext>
            </p:extLst>
          </p:nvPr>
        </p:nvGraphicFramePr>
        <p:xfrm>
          <a:off x="2432200" y="2959482"/>
          <a:ext cx="4169898" cy="18638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00125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341098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churn_rate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360761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58061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37772"/>
                  </a:ext>
                </a:extLst>
              </a:tr>
            </a:tbl>
          </a:graphicData>
        </a:graphic>
      </p:graphicFrame>
      <p:sp>
        <p:nvSpPr>
          <p:cNvPr id="5" name="Shape 324">
            <a:extLst>
              <a:ext uri="{FF2B5EF4-FFF2-40B4-BE49-F238E27FC236}">
                <a16:creationId xmlns:a16="http://schemas.microsoft.com/office/drawing/2014/main" id="{04E9B133-D1CE-27C5-2DEF-A28DF506961D}"/>
              </a:ext>
            </a:extLst>
          </p:cNvPr>
          <p:cNvSpPr txBox="1"/>
          <p:nvPr/>
        </p:nvSpPr>
        <p:spPr>
          <a:xfrm>
            <a:off x="335723" y="2571750"/>
            <a:ext cx="8362852" cy="38773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Results of the Alternate Code: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24395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Project Description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1. Project Description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712925"/>
            <a:ext cx="8061300" cy="380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Four months into launching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management asks you to look into subscription churn rates. It’s early on in the business and people are excited to know how the company is doing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marketing department is particularly interested in how the churn compares between two segments of users. They provide you with a dataset containing subscription data for users who were acquired through two distinct channels.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dataset provided to you contains one SQL table, subscriptions. Within the table, there are 4 columns: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subscription id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start date of the subscription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end date of the subscription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segment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this identifies which segment the subscription owner belongs to</a:t>
            </a: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42878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Company Information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915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2.1 Company Information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712925"/>
            <a:ext cx="8061300" cy="1062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a streaming video startup, is interested in measuring their user churn rate.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requires a minimum subscription length of 31 days, so a user can never start and end their subscription in the same month.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Here is a snippet of the subscriptions table: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8015B3-7423-308C-035F-15C68C609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329" y="1912569"/>
            <a:ext cx="3538042" cy="312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1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5917-1B3B-A9C1-211D-252E5B220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6765"/>
            <a:ext cx="8766986" cy="572700"/>
          </a:xfrm>
        </p:spPr>
        <p:txBody>
          <a:bodyPr/>
          <a:lstStyle/>
          <a:p>
            <a:r>
              <a:rPr lang="en-US" b="1" dirty="0">
                <a:solidFill>
                  <a:srgbClr val="295269"/>
                </a:solidFill>
              </a:rPr>
              <a:t>2.2 Company Information: Date Range and Segments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6955-B8ED-0C86-8E59-167C2A96F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756246"/>
            <a:ext cx="8520600" cy="4150489"/>
          </a:xfrm>
        </p:spPr>
        <p:txBody>
          <a:bodyPr/>
          <a:lstStyle/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company has been operating for about four months from December 2016 through March 2017. </a:t>
            </a: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Since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requires a minimum subscription length of 31 days, there is no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dates in Dece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mber!</a:t>
            </a: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are two user segments: 87 and 30</a:t>
            </a: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240BB7F4-3539-4F04-9A8B-08CAE6C9C2A0}"/>
              </a:ext>
            </a:extLst>
          </p:cNvPr>
          <p:cNvSpPr txBox="1"/>
          <p:nvPr/>
        </p:nvSpPr>
        <p:spPr>
          <a:xfrm>
            <a:off x="701100" y="1746769"/>
            <a:ext cx="3870900" cy="60706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MIN(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date_min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MAX(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date_max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209E1B-6931-52A9-3E11-B69F97F97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595346"/>
              </p:ext>
            </p:extLst>
          </p:nvPr>
        </p:nvGraphicFramePr>
        <p:xfrm>
          <a:off x="5185230" y="1746769"/>
          <a:ext cx="3142342" cy="6095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538059">
                  <a:extLst>
                    <a:ext uri="{9D8B030D-6E8A-4147-A177-3AD203B41FA5}">
                      <a16:colId xmlns:a16="http://schemas.microsoft.com/office/drawing/2014/main" val="1565202383"/>
                    </a:ext>
                  </a:extLst>
                </a:gridCol>
                <a:gridCol w="1604283">
                  <a:extLst>
                    <a:ext uri="{9D8B030D-6E8A-4147-A177-3AD203B41FA5}">
                      <a16:colId xmlns:a16="http://schemas.microsoft.com/office/drawing/2014/main" val="2589636737"/>
                    </a:ext>
                  </a:extLst>
                </a:gridCol>
              </a:tblGrid>
              <a:tr h="319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date_min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date_max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494054"/>
                  </a:ext>
                </a:extLst>
              </a:tr>
              <a:tr h="2568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646466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430400"/>
                  </a:ext>
                </a:extLst>
              </a:tr>
            </a:tbl>
          </a:graphicData>
        </a:graphic>
      </p:graphicFrame>
      <p:sp>
        <p:nvSpPr>
          <p:cNvPr id="6" name="Shape 323">
            <a:extLst>
              <a:ext uri="{FF2B5EF4-FFF2-40B4-BE49-F238E27FC236}">
                <a16:creationId xmlns:a16="http://schemas.microsoft.com/office/drawing/2014/main" id="{7F41FA9E-8CF3-71E3-9853-6AD2521EEF25}"/>
              </a:ext>
            </a:extLst>
          </p:cNvPr>
          <p:cNvSpPr txBox="1"/>
          <p:nvPr/>
        </p:nvSpPr>
        <p:spPr>
          <a:xfrm>
            <a:off x="701100" y="4056725"/>
            <a:ext cx="3870900" cy="32539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segment FROM subscriptions;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76D24AD-46CB-EAFB-6BEA-81DD31356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150217"/>
              </p:ext>
            </p:extLst>
          </p:nvPr>
        </p:nvGraphicFramePr>
        <p:xfrm>
          <a:off x="5875800" y="3956820"/>
          <a:ext cx="1831400" cy="106671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31400">
                  <a:extLst>
                    <a:ext uri="{9D8B030D-6E8A-4147-A177-3AD203B41FA5}">
                      <a16:colId xmlns:a16="http://schemas.microsoft.com/office/drawing/2014/main" val="1364078029"/>
                    </a:ext>
                  </a:extLst>
                </a:gridCol>
              </a:tblGrid>
              <a:tr h="3294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508578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87</a:t>
                      </a:r>
                      <a:endParaRPr sz="1200" b="0" i="0" u="none" strike="noStrike" cap="none" dirty="0">
                        <a:solidFill>
                          <a:srgbClr val="646466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5655375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30</a:t>
                      </a:r>
                      <a:endParaRPr sz="1200" b="0" i="0" u="none" strike="noStrike" cap="none" dirty="0">
                        <a:solidFill>
                          <a:srgbClr val="646466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3947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70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Churn Rates of Segments</a:t>
            </a:r>
          </a:p>
        </p:txBody>
      </p:sp>
    </p:spTree>
    <p:extLst>
      <p:ext uri="{BB962C8B-B14F-4D97-AF65-F5344CB8AC3E}">
        <p14:creationId xmlns:p14="http://schemas.microsoft.com/office/powerpoint/2010/main" val="416499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5917-1B3B-A9C1-211D-252E5B220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93960"/>
            <a:ext cx="8520600" cy="572700"/>
          </a:xfrm>
        </p:spPr>
        <p:txBody>
          <a:bodyPr/>
          <a:lstStyle/>
          <a:p>
            <a:r>
              <a:rPr lang="en-US" b="1" dirty="0">
                <a:solidFill>
                  <a:srgbClr val="295269"/>
                </a:solidFill>
              </a:rPr>
              <a:t>3. Churn Rates of Segments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6955-B8ED-0C86-8E59-167C2A96F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756246"/>
            <a:ext cx="8520600" cy="4150489"/>
          </a:xfrm>
        </p:spPr>
        <p:txBody>
          <a:bodyPr/>
          <a:lstStyle/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We will determine the churn rates of segment 87 and segment 30. Here is an overview of the process: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3.1 Create temporary months table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3.2 (Cross) Join subscriptions table with months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3.3 Create temporary status table with active and cancelled subscription flags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3.4 Create temporary table with aggregated active and cancelled subscription flags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3.5 Calculate the churn rates using temporary tables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045375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1838</Words>
  <Application>Microsoft Office PowerPoint</Application>
  <PresentationFormat>On-screen Show (16:9)</PresentationFormat>
  <Paragraphs>373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Roboto Black</vt:lpstr>
      <vt:lpstr>Dosis</vt:lpstr>
      <vt:lpstr>Roboto Thin</vt:lpstr>
      <vt:lpstr>Roboto</vt:lpstr>
      <vt:lpstr>Courier New</vt:lpstr>
      <vt:lpstr>Arial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1. Project Description</vt:lpstr>
      <vt:lpstr>PowerPoint Presentation</vt:lpstr>
      <vt:lpstr>2.1 Company Information</vt:lpstr>
      <vt:lpstr>2.2 Company Information: Date Range and Segments</vt:lpstr>
      <vt:lpstr>PowerPoint Presentation</vt:lpstr>
      <vt:lpstr>3. Churn Rates of Segments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Conclusion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Athena Mascarenhas</dc:creator>
  <cp:lastModifiedBy>Athena Mascarenhas</cp:lastModifiedBy>
  <cp:revision>3</cp:revision>
  <dcterms:modified xsi:type="dcterms:W3CDTF">2024-09-14T14:40:30Z</dcterms:modified>
</cp:coreProperties>
</file>